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792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kk-KZ" sz="2400" dirty="0" smtClean="0">
                <a:effectLst/>
                <a:latin typeface="Times New Roman"/>
                <a:ea typeface="SimSun"/>
              </a:rPr>
              <a:t>Жаңа ғылыми-технологиялық </a:t>
            </a:r>
            <a:r>
              <a:rPr lang="kk-KZ" sz="2400" dirty="0">
                <a:effectLst/>
                <a:latin typeface="Times New Roman"/>
                <a:ea typeface="SimSun"/>
              </a:rPr>
              <a:t>терминдерді жазу практикум </a:t>
            </a:r>
            <a:r>
              <a:rPr lang="kk-KZ" sz="2400" dirty="0" smtClean="0">
                <a:effectLst/>
                <a:latin typeface="Times New Roman"/>
                <a:ea typeface="SimSun"/>
              </a:rPr>
              <a:t>пәні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12568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b="1" dirty="0">
                <a:latin typeface="Times New Roman"/>
                <a:ea typeface="SimSun"/>
                <a:cs typeface="Times New Roman"/>
              </a:rPr>
              <a:t>Жаңа ғылыми-технологиялық терминдерді жазу практикум пәнінің  мақсаты </a:t>
            </a:r>
            <a:r>
              <a:rPr lang="kk-KZ" sz="2400" b="1" dirty="0" smtClean="0">
                <a:latin typeface="Times New Roman"/>
                <a:ea typeface="SimSun"/>
                <a:cs typeface="Times New Roman"/>
              </a:rPr>
              <a:t>:</a:t>
            </a:r>
            <a:endParaRPr lang="en-US" sz="2400" b="1" dirty="0" smtClean="0">
              <a:latin typeface="Times New Roman"/>
              <a:ea typeface="SimSu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терминдерді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жазу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практикум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пәнін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міндетті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сабақ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ретінде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ұсынуы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аумағында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теорияны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әдістерді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технологияларды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үйрету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студенттің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сауаттылығын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дамыту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жетілдіру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;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терминдерді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жазуда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әр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масштабтағы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жұмыстарды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жазу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танысу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kk-KZ" sz="2000" dirty="0" err="1">
                <a:latin typeface="Times New Roman" pitchFamily="18" charset="0"/>
                <a:ea typeface="SimSun"/>
                <a:cs typeface="Times New Roman" pitchFamily="18" charset="0"/>
              </a:rPr>
              <a:t>қ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ұрылымдарды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меңгеру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әрі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жетілдіру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нығайту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; 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Жаңа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терминдерді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жазу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пәнін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негізге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ала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отырып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түп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нұсқаны</a:t>
            </a:r>
            <a:r>
              <a:rPr lang="ru-RU" sz="2000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лексика,  стилистика, логика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жақтарынан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салыстыра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отырып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,  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ғылыми-технологиялық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терминдердің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тәжірибелік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дағдыларын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SimSun"/>
                <a:cs typeface="Times New Roman" pitchFamily="18" charset="0"/>
              </a:rPr>
              <a:t>қалыптастыру</a:t>
            </a:r>
            <a:r>
              <a:rPr lang="ru-RU" sz="2000" dirty="0"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</a:p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SimSu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08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3" cy="8640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ғылыми-технологиялық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терминдерді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практикум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пәнінің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568952" cy="5256584"/>
          </a:xfrm>
        </p:spPr>
        <p:txBody>
          <a:bodyPr>
            <a:normAutofit fontScale="92500"/>
          </a:bodyPr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 Нарықтық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экономиканың  дамуымен  кәсіби мамандарға деген сұраныс артып,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талаптары жоғарлауда. Жаңа ғылыми-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технологиялық терминдерді жазу практикум  пәні шет тілдерін оқыту әдістемесінің жаңа бағыттары қалыптастырылды.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-Студенттердің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немесе магистранттардың зерттеу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қызығушылығын арттырып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мамандық   деңгейін көтеру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үшін,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заманауи комуникативті әдіспен үйлестіре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 тиімді меңгеру.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-Заманауи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технологияларды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қолдану,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үйренушілердің мотивациясын арттыруға және тілді өз бетінше үйренуге мүмкіндік береді.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2743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-Шетелдік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мамандардың еңбектеріндегі үзінділер арқылы көптеген тенденциялар туралы ақпарат алады және жинақтайды.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54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3" cy="108012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13716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kk-KZ" sz="2400" dirty="0">
                <a:effectLst/>
                <a:latin typeface="Times New Roman"/>
                <a:ea typeface="SimSun"/>
                <a:cs typeface="Times New Roman"/>
              </a:rPr>
              <a:t>Жаңа ғылыми-технологиялық терминдерді жазу практикум </a:t>
            </a:r>
            <a:r>
              <a:rPr lang="kk-KZ" sz="2400" dirty="0" smtClean="0">
                <a:effectLst/>
                <a:latin typeface="Times New Roman"/>
                <a:ea typeface="SimSun"/>
                <a:cs typeface="Times New Roman"/>
              </a:rPr>
              <a:t>пәнінде  </a:t>
            </a:r>
            <a:r>
              <a:rPr lang="kk-KZ" sz="2400" dirty="0">
                <a:effectLst/>
                <a:latin typeface="Times New Roman"/>
                <a:ea typeface="SimSun"/>
                <a:cs typeface="Times New Roman"/>
              </a:rPr>
              <a:t>студенттерден күтілетін нәтижелер: </a:t>
            </a:r>
            <a:r>
              <a:rPr lang="ru-RU" sz="2400" dirty="0">
                <a:effectLst/>
                <a:latin typeface="Calibri"/>
                <a:ea typeface="SimSun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SimSun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784976" cy="489654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kk-KZ" sz="2400" dirty="0">
                <a:latin typeface="Times New Roman"/>
                <a:ea typeface="Times New Roman"/>
                <a:cs typeface="Times New Roman"/>
              </a:rPr>
              <a:t>Студенттер жаңа ғылыми-технологиялық терминдерді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жазу мақсатқа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жету үшін ғылыми әдебиеттермен танысып,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дұрыс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талдау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жасап және анықтай алады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Студенттер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ауызша немесе жазбаша түрде көптеген ғылыми-технологиялық терминдер туралы ақпаратты  іздеу  және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жинақтауды меңгереді.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Char char="-"/>
            </a:pP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Студенттер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ғылыми жұмыстар мен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танысу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арқылы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мақаланың мазмұнын 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толық меңгеріп 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реферат жазуға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қол жеткізу үшін </a:t>
            </a:r>
            <a:r>
              <a:rPr lang="kk-KZ" sz="2400" dirty="0" smtClean="0">
                <a:latin typeface="Times New Roman"/>
                <a:ea typeface="Times New Roman"/>
                <a:cs typeface="Times New Roman"/>
              </a:rPr>
              <a:t>ғылыми әдістерді </a:t>
            </a:r>
            <a:r>
              <a:rPr lang="kk-KZ" sz="2400" dirty="0">
                <a:latin typeface="Times New Roman"/>
                <a:ea typeface="Times New Roman"/>
                <a:cs typeface="Times New Roman"/>
              </a:rPr>
              <a:t>дұрыс қолданады..</a:t>
            </a:r>
            <a:br>
              <a:rPr lang="kk-KZ" sz="2400" dirty="0">
                <a:latin typeface="Times New Roman"/>
                <a:ea typeface="Times New Roman"/>
                <a:cs typeface="Times New Roman"/>
              </a:rPr>
            </a:b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64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7" cy="7200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ru-RU" altLang="zh-CN" sz="2400" b="0" dirty="0" err="1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Қортынды</a:t>
            </a:r>
            <a:r>
              <a:rPr lang="zh-CN" altLang="en-US" sz="40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zh-CN" altLang="en-US" sz="40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8" cy="5328592"/>
          </a:xfrm>
        </p:spPr>
        <p:txBody>
          <a:bodyPr>
            <a:normAutofit fontScale="92500"/>
          </a:bodyPr>
          <a:lstStyle/>
          <a:p>
            <a:pPr marL="7315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	Жаңа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ғылыми-технологиялық терминдерді жазу практикумы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7315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қытай тілін үйренуде қолданылатын ғылыми-технологияллық терминдерді іздеу жолдары мен әдістерін білу.  Тілді зерттеудегі технологиялардың CD-дисктерден бастап, интернетке дейін даму үрдісі қарастырылады. Сонымен бірге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ғылыми-технологиялық терминдерді қытай тілінің қолдану аясы және ерекшеліктерін анықтаудың маңызы өте зор . </a:t>
            </a:r>
            <a:endParaRPr lang="ru-RU" sz="1800" dirty="0" smtClean="0">
              <a:latin typeface="Calibri"/>
              <a:ea typeface="SimSun"/>
              <a:cs typeface="Times New Roman"/>
            </a:endParaRPr>
          </a:p>
          <a:p>
            <a:pPr marL="7315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kk-KZ" sz="2400" dirty="0" smtClean="0">
                <a:latin typeface="Times New Roman"/>
                <a:ea typeface="SimSun"/>
                <a:cs typeface="Times New Roman"/>
              </a:rPr>
              <a:t>Қытай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тілін жақсы үйренгенімен  маман ретінде ғылыми-технологиялық терминдерді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жетік меңгермесе,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қазіргі заманға лайықты мамандық жоқ дегендік. Қытай тілінің ғылыми-технологиялық терминдерінің заңдылықтары мен қағидалары     индикаторы, студентер  бұларды  үйренсе, білсе онда  мықты маман </a:t>
            </a:r>
            <a:r>
              <a:rPr lang="kk-KZ" sz="2400" dirty="0" smtClean="0">
                <a:latin typeface="Times New Roman"/>
                <a:ea typeface="SimSun"/>
                <a:cs typeface="Times New Roman"/>
              </a:rPr>
              <a:t>болуына </a:t>
            </a:r>
            <a:r>
              <a:rPr lang="kk-KZ" sz="2400" dirty="0">
                <a:latin typeface="Times New Roman"/>
                <a:ea typeface="SimSun"/>
                <a:cs typeface="Times New Roman"/>
              </a:rPr>
              <a:t>негіз қалайды. </a:t>
            </a:r>
            <a:endParaRPr lang="ru-RU" sz="1800" dirty="0">
              <a:latin typeface="Calibri"/>
              <a:ea typeface="SimSun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68499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7838</TotalTime>
  <Words>241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Жаңа ғылыми-технологиялық терминдерді жазу практикум пәні</vt:lpstr>
      <vt:lpstr>Жаңа ғылыми-технологиялық терминдерді жазу практикум пәнінің  маңызы: </vt:lpstr>
      <vt:lpstr>Жаңа ғылыми-технологиялық терминдерді жазу практикум пәнінде  студенттерден күтілетін нәтижелер:  </vt:lpstr>
      <vt:lpstr>Қортынды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53</cp:revision>
  <dcterms:created xsi:type="dcterms:W3CDTF">2022-06-24T19:25:06Z</dcterms:created>
  <dcterms:modified xsi:type="dcterms:W3CDTF">2022-09-18T06:05:07Z</dcterms:modified>
</cp:coreProperties>
</file>